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9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1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2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7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1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3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5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2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8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CCAD-7FE9-465E-9433-47D40FFE77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AD149-9C53-42DF-8AFB-2F9DC299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9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616" y="2688609"/>
            <a:ext cx="11150220" cy="1162548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r>
              <a:rPr lang="ru-RU" sz="2800" b="1" cap="all" dirty="0"/>
              <a:t>Опрос по удовлетворенности граждан </a:t>
            </a:r>
            <a:br>
              <a:rPr lang="ru-RU" sz="2800" b="1" cap="all" dirty="0"/>
            </a:br>
            <a:r>
              <a:rPr lang="ru-RU" sz="2800" b="1" cap="all" dirty="0"/>
              <a:t>жилищно-коммунальными услугами, </a:t>
            </a:r>
            <a:br>
              <a:rPr lang="ru-RU" sz="2800" b="1" cap="all" dirty="0"/>
            </a:br>
            <a:r>
              <a:rPr lang="ru-RU" sz="2800" b="1" cap="all" dirty="0"/>
              <a:t>полученными в период самоизоляции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0603" y="3960290"/>
            <a:ext cx="9025719" cy="3122897"/>
          </a:xfrm>
        </p:spPr>
        <p:txBody>
          <a:bodyPr>
            <a:normAutofit/>
          </a:bodyPr>
          <a:lstStyle/>
          <a:p>
            <a:r>
              <a:rPr lang="ru-RU" dirty="0"/>
              <a:t>Период проведения опроса: 01.06.2020 г. – 30.06.2020 г.</a:t>
            </a:r>
          </a:p>
          <a:p>
            <a:endParaRPr lang="ru-RU" dirty="0"/>
          </a:p>
          <a:p>
            <a:r>
              <a:rPr lang="ru-RU" dirty="0"/>
              <a:t>Участники опроса: собственники многоквартирных домов Республики Татарстан</a:t>
            </a:r>
          </a:p>
          <a:p>
            <a:endParaRPr lang="ru-RU" dirty="0"/>
          </a:p>
          <a:p>
            <a:r>
              <a:rPr lang="ru-RU" dirty="0"/>
              <a:t>Количество опрошенных – 2000 человек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2" b="13084"/>
          <a:stretch/>
        </p:blipFill>
        <p:spPr bwMode="auto">
          <a:xfrm>
            <a:off x="4754741" y="163773"/>
            <a:ext cx="2410334" cy="1132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96737" y="1013821"/>
            <a:ext cx="6346393" cy="12654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НЕКОММЕРЧЕСКОЕ ПАРТНЕРСТВО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«Региональный Центр общественного контроля</a:t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в сфере жилищно-коммунального хозяйства Республики Татарстан»</a:t>
            </a:r>
          </a:p>
        </p:txBody>
      </p:sp>
    </p:spTree>
    <p:extLst>
      <p:ext uri="{BB962C8B-B14F-4D97-AF65-F5344CB8AC3E}">
        <p14:creationId xmlns:p14="http://schemas.microsoft.com/office/powerpoint/2010/main" val="146464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7" y="981435"/>
            <a:ext cx="11527336" cy="5740088"/>
          </a:xfrm>
        </p:spPr>
      </p:pic>
    </p:spTree>
    <p:extLst>
      <p:ext uri="{BB962C8B-B14F-4D97-AF65-F5344CB8AC3E}">
        <p14:creationId xmlns:p14="http://schemas.microsoft.com/office/powerpoint/2010/main" val="2190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7" y="914400"/>
            <a:ext cx="11793413" cy="4681182"/>
          </a:xfrm>
        </p:spPr>
      </p:pic>
    </p:spTree>
    <p:extLst>
      <p:ext uri="{BB962C8B-B14F-4D97-AF65-F5344CB8AC3E}">
        <p14:creationId xmlns:p14="http://schemas.microsoft.com/office/powerpoint/2010/main" val="301625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7" y="900752"/>
            <a:ext cx="11183487" cy="5014039"/>
          </a:xfrm>
        </p:spPr>
      </p:pic>
    </p:spTree>
    <p:extLst>
      <p:ext uri="{BB962C8B-B14F-4D97-AF65-F5344CB8AC3E}">
        <p14:creationId xmlns:p14="http://schemas.microsoft.com/office/powerpoint/2010/main" val="286254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8" y="842797"/>
            <a:ext cx="11560143" cy="5053036"/>
          </a:xfrm>
        </p:spPr>
      </p:pic>
    </p:spTree>
    <p:extLst>
      <p:ext uri="{BB962C8B-B14F-4D97-AF65-F5344CB8AC3E}">
        <p14:creationId xmlns:p14="http://schemas.microsoft.com/office/powerpoint/2010/main" val="363531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1" y="1136137"/>
            <a:ext cx="11633764" cy="4595923"/>
          </a:xfrm>
        </p:spPr>
      </p:pic>
    </p:spTree>
    <p:extLst>
      <p:ext uri="{BB962C8B-B14F-4D97-AF65-F5344CB8AC3E}">
        <p14:creationId xmlns:p14="http://schemas.microsoft.com/office/powerpoint/2010/main" val="193593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2" y="1214650"/>
            <a:ext cx="11460863" cy="4981433"/>
          </a:xfrm>
        </p:spPr>
      </p:pic>
    </p:spTree>
    <p:extLst>
      <p:ext uri="{BB962C8B-B14F-4D97-AF65-F5344CB8AC3E}">
        <p14:creationId xmlns:p14="http://schemas.microsoft.com/office/powerpoint/2010/main" val="411597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3" y="1214651"/>
            <a:ext cx="11688182" cy="4968066"/>
          </a:xfrm>
        </p:spPr>
      </p:pic>
    </p:spTree>
    <p:extLst>
      <p:ext uri="{BB962C8B-B14F-4D97-AF65-F5344CB8AC3E}">
        <p14:creationId xmlns:p14="http://schemas.microsoft.com/office/powerpoint/2010/main" val="148007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7" y="1310185"/>
            <a:ext cx="11817978" cy="4572000"/>
          </a:xfrm>
        </p:spPr>
      </p:pic>
    </p:spTree>
    <p:extLst>
      <p:ext uri="{BB962C8B-B14F-4D97-AF65-F5344CB8AC3E}">
        <p14:creationId xmlns:p14="http://schemas.microsoft.com/office/powerpoint/2010/main" val="382760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" y="1091822"/>
            <a:ext cx="11095167" cy="5544375"/>
          </a:xfrm>
        </p:spPr>
      </p:pic>
    </p:spTree>
    <p:extLst>
      <p:ext uri="{BB962C8B-B14F-4D97-AF65-F5344CB8AC3E}">
        <p14:creationId xmlns:p14="http://schemas.microsoft.com/office/powerpoint/2010/main" val="340380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7" y="1187356"/>
            <a:ext cx="11496036" cy="5417044"/>
          </a:xfrm>
        </p:spPr>
      </p:pic>
    </p:spTree>
    <p:extLst>
      <p:ext uri="{BB962C8B-B14F-4D97-AF65-F5344CB8AC3E}">
        <p14:creationId xmlns:p14="http://schemas.microsoft.com/office/powerpoint/2010/main" val="10537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7" y="1137120"/>
            <a:ext cx="11690203" cy="5720880"/>
          </a:xfrm>
        </p:spPr>
      </p:pic>
    </p:spTree>
    <p:extLst>
      <p:ext uri="{BB962C8B-B14F-4D97-AF65-F5344CB8AC3E}">
        <p14:creationId xmlns:p14="http://schemas.microsoft.com/office/powerpoint/2010/main" val="720720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54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Тема Office</vt:lpstr>
      <vt:lpstr> Опрос по удовлетворенности граждан  жилищно-коммунальными услугами,  полученными в период самоизоляции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ЦОК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Некоммерческое партнерство «Региональный Центр общественного контроля в сфере жилищно-коммунального хозяйства Республики Татарстан»   Опрос по удовлетворенности граждан жилищно-коммунальными услугами, полученными в период самоизоляции.</dc:title>
  <dc:creator>Дмитрий Романов</dc:creator>
  <cp:lastModifiedBy>Ирина Мельникова</cp:lastModifiedBy>
  <cp:revision>3</cp:revision>
  <dcterms:created xsi:type="dcterms:W3CDTF">2020-10-14T12:19:53Z</dcterms:created>
  <dcterms:modified xsi:type="dcterms:W3CDTF">2020-10-19T09:29:34Z</dcterms:modified>
</cp:coreProperties>
</file>